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6F94F-0359-4FA6-8B43-F660AA7C13A0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5E3DB-BEE8-4B5B-956B-FB69F368F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09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Creamos las particiones como se nos indica en el enunciado.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2928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esta parte de la diapositiva, podemos comprobar todo lo relacionado con LVM, los tres displays correspondientes, y los </a:t>
            </a:r>
            <a:r>
              <a:rPr lang="es-ES" dirty="0" err="1"/>
              <a:t>ls</a:t>
            </a:r>
            <a:r>
              <a:rPr lang="es-ES" dirty="0"/>
              <a:t> de ambas </a:t>
            </a:r>
            <a:r>
              <a:rPr lang="es-ES" dirty="0" err="1"/>
              <a:t>lv</a:t>
            </a:r>
            <a:r>
              <a:rPr lang="es-ES" dirty="0"/>
              <a:t> previamente montados.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356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como punto final, el link para acceder a </a:t>
            </a:r>
            <a:r>
              <a:rPr lang="es-ES" dirty="0" err="1"/>
              <a:t>github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16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Podemos comprobar los permisos de ambos usuarios, dando por entendido que me eh dado permisos al usuario con el que estoy administrando todo, de ahí que salga el usuario </a:t>
            </a:r>
            <a:r>
              <a:rPr lang="es-ES" dirty="0" err="1"/>
              <a:t>RPaton</a:t>
            </a:r>
            <a:r>
              <a:rPr lang="es-ES" dirty="0"/>
              <a:t> también en las capturas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 mismo para las compartidas.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71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la izquierda podemos ver las carpetas comprimidas, y a la derecha lo que contienen.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371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Montamos las particiones como se nos indica en el ejercicio de examen. Y podemos comprobarlas a la derecha después de un reinicio que montan automáticamente.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01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Formateamos la partición que se nos indica, y vemos los permisos.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91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Después de desmontar, podemos comprobar que solo tenemos disponible la portable, marcada en blanco.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317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Procedemos a descomprimir nuestro fichero.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9199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después de realizar las acciones de permisos que se nos indica, hacemos las comprobaciones.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5E3DB-BEE8-4B5B-956B-FB69F368F56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79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2B38C-490D-4587-B2CA-43014067E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66D891-62F8-4A11-BAD5-B1C0FA55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4C6256-5A81-427E-B37F-5B9DB887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856BE2-8279-4557-8991-0A4581FF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0AECE2-4737-413E-9640-42034EF6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09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9C517-28DE-4075-B4D3-D1CECF38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EAD4F4-143C-4DF3-B8D9-5227BBFB2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E9FA8D-CBB9-439A-AEE3-C3484B6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4811F8-7186-4A54-A210-096ABBEC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662028-E971-45A2-B9C3-87E70EAA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13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9EB9D98-512E-464C-B817-87207AA9A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9A146E-9B63-4FE5-B606-E5159E56E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F28750-94A7-4895-ACB3-5F534A6E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9AB750-5337-4275-9E4C-36C6528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0266A-15B3-4346-9C64-8022DFD0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700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69F03-7664-4915-A493-003FCBB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2D6F26-F203-4610-BDD9-C00AAAC9C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6F6FB9-6E35-4BE2-B07C-3018E3CE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5F7A9B-BDF6-4748-BE0C-DDB37C37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87920F-7BA4-45AB-B40E-03C9A88A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62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89E75-DC04-4248-8836-A252F8A0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31053A-BF14-4E0D-A0D7-6B543EBB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A9A655-ABB7-402B-869C-CA1F30CF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010D95-7ADD-46B0-A1FD-66EE5B13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633662-376F-4DC0-BD2E-6439A85E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65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4C598-35D5-4992-BF2D-EE6FE1A0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E64AE7-A2D6-43CD-9EA6-0EBD6DE95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DBB9A1-2BCD-47FF-8BD0-5E0436013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6B0CCE-C3BD-45C0-B50F-680D2641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9906C3-1D04-4C00-94C7-0D208FC9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FBB7AE-4484-49B4-B16B-3F17DB40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17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0B52B-E791-4ED6-B9F4-42E4D238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2119FC-2302-4AE1-9DAD-09D5DF662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D67A2B-3878-47E5-A95E-1E971C658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A0D08-B2A2-4AB3-AAB6-B8FC55F64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9F45D0-6EE6-4CAB-AEEC-E655C89E5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802E1A3-80D3-4BA7-B5E5-BEC6B918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5433931-C7DD-4094-9422-2B84995A5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07FD26-EB54-498E-BDED-A0B47C57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3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680C-9823-4B5E-89B1-408D1A29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03D81C-B604-4ECE-992E-CD0A9C2D6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6CE8EF-4512-45C8-B9B8-C6CD2FCF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B00DEA-2A48-4409-9220-977C3528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26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913EAE-C68C-4895-9663-853A81E0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75794D-22D0-4FB2-ACFF-C23276730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DF23A2-52C5-4AAC-8854-97B7472C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08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BA1C2-90F9-496A-855F-6A0AC291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48508E-D9C0-46AD-A21E-E98DC9CF1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407D35-1199-4CEE-A2CD-FFCB0B423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B832F1-DFDD-49FE-B34E-95427B1B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369E1F-B3D4-4EF7-9541-632393E3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DAEE10-D64B-4B7A-8DB6-45CD2BA1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519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9091-B46B-481F-812C-80C93D62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AC12641-97D7-40D8-90F1-F6A037137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D7FAF2-FB2D-424C-AFE7-878CE8A2C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9EB530-1FC9-40B3-86A3-5FB468A1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E1261E-B270-422A-B1B7-983EC8C8B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B040EC-1DA9-4D12-B619-32B86CE2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16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E315C74-365F-4988-82A3-56AD5A94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079249-DB64-450B-AEB9-DBA98363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9CE8D-A27A-4294-9087-F608598CC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FD59F-47D8-4618-A575-D597C529A58F}" type="datetimeFigureOut">
              <a:rPr lang="es-ES" smtClean="0"/>
              <a:t>23/05/2025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F77132-25DA-4B16-A410-058543E9B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385BBD-54C8-482E-A349-EAC573EAD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6CBB-ED3C-473C-9456-0BB06CF9AD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888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C39FF0-8F12-430F-998C-78127D8C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218528"/>
            <a:ext cx="9204308" cy="617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17580F9-D314-43CB-BB3F-4CFD0DF06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46" y="318653"/>
            <a:ext cx="4075485" cy="235527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D9F174-0F8D-46C7-AAA7-DE12C992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448" y="203680"/>
            <a:ext cx="5504214" cy="32253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2218F55-95BE-4691-9ED3-5E3F63399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46" y="2940407"/>
            <a:ext cx="5322125" cy="30766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298B162-B016-4EAB-8F33-349752EEA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206" y="1977705"/>
            <a:ext cx="4204155" cy="24055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FBC2681-88F7-4686-B23A-A10315F40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555" y="4537270"/>
            <a:ext cx="9144000" cy="21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DAF9F4E-3D5D-4DBF-9EC1-A076FB870E4B}"/>
              </a:ext>
            </a:extLst>
          </p:cNvPr>
          <p:cNvSpPr/>
          <p:nvPr/>
        </p:nvSpPr>
        <p:spPr>
          <a:xfrm>
            <a:off x="199122" y="2889079"/>
            <a:ext cx="11697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/>
              <a:t>https://github.com/RubenPaton16/ExamenISOPractico</a:t>
            </a:r>
          </a:p>
        </p:txBody>
      </p:sp>
    </p:spTree>
    <p:extLst>
      <p:ext uri="{BB962C8B-B14F-4D97-AF65-F5344CB8AC3E}">
        <p14:creationId xmlns:p14="http://schemas.microsoft.com/office/powerpoint/2010/main" val="79630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3A1B589-2AD7-4591-9C6A-03C68D03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315" y="1354192"/>
            <a:ext cx="5788632" cy="36195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93C01C-BE03-45CB-A5D2-63F039564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3" y="1354192"/>
            <a:ext cx="5250135" cy="32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0312BB2-6120-4736-AE8A-0AADEBF3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47" y="1554405"/>
            <a:ext cx="5038136" cy="31838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FF1469-ADEF-4969-8A2E-3D57B5D8F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83" y="1878168"/>
            <a:ext cx="4527291" cy="28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9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607FAB-7828-477C-A112-D47818ED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70" y="1438884"/>
            <a:ext cx="5255858" cy="33409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815EF87-5BA6-476A-8119-15CBDA1D4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074" y="1438884"/>
            <a:ext cx="4495614" cy="2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8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085D9FB-FFB3-4F67-930D-C2A167006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8" y="81738"/>
            <a:ext cx="5510380" cy="32431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FAB31E6-8F00-47F1-BDDA-B6E9C9627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256" y="1703335"/>
            <a:ext cx="4480806" cy="26191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103741-A9DF-495E-AE08-A922B23D2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697" y="3533069"/>
            <a:ext cx="5018303" cy="29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3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788726E-4D24-400A-B179-7F13AA3A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29" y="0"/>
            <a:ext cx="9000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1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EC942-EEB1-4A91-B793-A0F03CA9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3" y="1188573"/>
            <a:ext cx="9559636" cy="46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2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6BC6C65-59DA-4420-83E3-26931AB97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2" y="1290832"/>
            <a:ext cx="8908473" cy="42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1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0AA2C5-EEF8-4FC1-8350-C0E5C0EE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2" y="553948"/>
            <a:ext cx="6567055" cy="29970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33153D-A35C-4729-ACDC-36B18741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946" y="3811552"/>
            <a:ext cx="5874327" cy="27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870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211</Words>
  <Application>Microsoft Office PowerPoint</Application>
  <PresentationFormat>Panorámica</PresentationFormat>
  <Paragraphs>23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ASIR1-16</dc:creator>
  <cp:lastModifiedBy>ASIR1-16</cp:lastModifiedBy>
  <cp:revision>10</cp:revision>
  <dcterms:created xsi:type="dcterms:W3CDTF">2025-05-23T09:34:07Z</dcterms:created>
  <dcterms:modified xsi:type="dcterms:W3CDTF">2025-05-23T11:06:15Z</dcterms:modified>
</cp:coreProperties>
</file>